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73" r:id="rId6"/>
    <p:sldId id="257" r:id="rId7"/>
    <p:sldId id="261" r:id="rId8"/>
    <p:sldId id="263" r:id="rId9"/>
    <p:sldId id="260" r:id="rId10"/>
    <p:sldId id="262" r:id="rId11"/>
    <p:sldId id="270" r:id="rId12"/>
    <p:sldId id="271" r:id="rId13"/>
    <p:sldId id="272" r:id="rId14"/>
    <p:sldId id="274" r:id="rId15"/>
    <p:sldId id="269" r:id="rId1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6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89C-853A-4C49-899D-D3FCA6AEA9C2}" type="datetimeFigureOut">
              <a:rPr lang="de-DE" smtClean="0"/>
              <a:pPr/>
              <a:t>24.09.2017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1C5B-404A-4064-BEB6-E166372FAA5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89C-853A-4C49-899D-D3FCA6AEA9C2}" type="datetimeFigureOut">
              <a:rPr lang="de-DE" smtClean="0"/>
              <a:pPr/>
              <a:t>24.09.2017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1C5B-404A-4064-BEB6-E166372FAA5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89C-853A-4C49-899D-D3FCA6AEA9C2}" type="datetimeFigureOut">
              <a:rPr lang="de-DE" smtClean="0"/>
              <a:pPr/>
              <a:t>24.09.2017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1C5B-404A-4064-BEB6-E166372FAA5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89C-853A-4C49-899D-D3FCA6AEA9C2}" type="datetimeFigureOut">
              <a:rPr lang="de-DE" smtClean="0"/>
              <a:pPr/>
              <a:t>24.09.2017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1C5B-404A-4064-BEB6-E166372FAA5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89C-853A-4C49-899D-D3FCA6AEA9C2}" type="datetimeFigureOut">
              <a:rPr lang="de-DE" smtClean="0"/>
              <a:pPr/>
              <a:t>24.09.2017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1C5B-404A-4064-BEB6-E166372FAA5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89C-853A-4C49-899D-D3FCA6AEA9C2}" type="datetimeFigureOut">
              <a:rPr lang="de-DE" smtClean="0"/>
              <a:pPr/>
              <a:t>24.09.2017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1C5B-404A-4064-BEB6-E166372FAA5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89C-853A-4C49-899D-D3FCA6AEA9C2}" type="datetimeFigureOut">
              <a:rPr lang="de-DE" smtClean="0"/>
              <a:pPr/>
              <a:t>24.09.2017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1C5B-404A-4064-BEB6-E166372FAA5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89C-853A-4C49-899D-D3FCA6AEA9C2}" type="datetimeFigureOut">
              <a:rPr lang="de-DE" smtClean="0"/>
              <a:pPr/>
              <a:t>24.09.2017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1C5B-404A-4064-BEB6-E166372FAA5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89C-853A-4C49-899D-D3FCA6AEA9C2}" type="datetimeFigureOut">
              <a:rPr lang="de-DE" smtClean="0"/>
              <a:pPr/>
              <a:t>24.09.2017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1C5B-404A-4064-BEB6-E166372FAA5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89C-853A-4C49-899D-D3FCA6AEA9C2}" type="datetimeFigureOut">
              <a:rPr lang="de-DE" smtClean="0"/>
              <a:pPr/>
              <a:t>24.09.2017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1C5B-404A-4064-BEB6-E166372FAA5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189C-853A-4C49-899D-D3FCA6AEA9C2}" type="datetimeFigureOut">
              <a:rPr lang="de-DE" smtClean="0"/>
              <a:pPr/>
              <a:t>24.09.2017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F1C5B-404A-4064-BEB6-E166372FAA5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4189C-853A-4C49-899D-D3FCA6AEA9C2}" type="datetimeFigureOut">
              <a:rPr lang="de-DE" smtClean="0"/>
              <a:pPr/>
              <a:t>24.09.2017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1C5B-404A-4064-BEB6-E166372FAA5C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 smtClean="0">
                <a:latin typeface="Comic Sans MS" pitchFamily="66" charset="0"/>
                <a:cs typeface="Times New Roman" pitchFamily="18" charset="0"/>
              </a:rPr>
              <a:t>Wasser als Geofaktor</a:t>
            </a:r>
            <a:endParaRPr lang="de-DE" sz="4000" b="1" dirty="0"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de-DE" sz="8000" dirty="0" smtClean="0">
                <a:latin typeface="Comic Sans MS" pitchFamily="66" charset="0"/>
                <a:sym typeface="Wingdings" pitchFamily="2" charset="2"/>
              </a:rPr>
              <a:t>Wasser verändert und formt die Berge</a:t>
            </a:r>
          </a:p>
          <a:p>
            <a:pPr>
              <a:buNone/>
            </a:pPr>
            <a:endParaRPr lang="de-DE" sz="8000" dirty="0" smtClean="0">
              <a:solidFill>
                <a:schemeClr val="tx1">
                  <a:lumMod val="65000"/>
                  <a:lumOff val="35000"/>
                </a:schemeClr>
              </a:solidFill>
              <a:latin typeface="Comic Sans MS" pitchFamily="66" charset="0"/>
              <a:sym typeface="Wingdings" pitchFamily="2" charset="2"/>
            </a:endParaRPr>
          </a:p>
          <a:p>
            <a:pPr>
              <a:buNone/>
            </a:pPr>
            <a:r>
              <a:rPr lang="de-DE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  <a:sym typeface="Wingdings" pitchFamily="2" charset="2"/>
              </a:rPr>
              <a:t>	</a:t>
            </a:r>
            <a:r>
              <a:rPr lang="de-DE" sz="8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  <a:sym typeface="Wingdings" pitchFamily="2" charset="2"/>
              </a:rPr>
              <a:t>-&gt; </a:t>
            </a:r>
            <a:r>
              <a:rPr lang="de-DE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  <a:sym typeface="Wingdings" pitchFamily="2" charset="2"/>
              </a:rPr>
              <a:t>Kerbtäler (V Täler: </a:t>
            </a:r>
            <a:r>
              <a:rPr lang="de-DE" sz="8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  <a:sym typeface="Wingdings" pitchFamily="2" charset="2"/>
              </a:rPr>
              <a:t>Fluss</a:t>
            </a:r>
            <a:r>
              <a:rPr lang="de-DE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  <a:sym typeface="Wingdings" pitchFamily="2" charset="2"/>
              </a:rPr>
              <a:t>)</a:t>
            </a:r>
          </a:p>
          <a:p>
            <a:pPr>
              <a:buNone/>
            </a:pPr>
            <a:endParaRPr lang="de-DE" sz="8000" dirty="0" smtClean="0">
              <a:solidFill>
                <a:schemeClr val="tx1">
                  <a:lumMod val="65000"/>
                  <a:lumOff val="35000"/>
                </a:schemeClr>
              </a:solidFill>
              <a:latin typeface="Comic Sans MS" pitchFamily="66" charset="0"/>
              <a:sym typeface="Wingdings" pitchFamily="2" charset="2"/>
            </a:endParaRPr>
          </a:p>
          <a:p>
            <a:pPr>
              <a:buNone/>
            </a:pPr>
            <a:r>
              <a:rPr lang="de-DE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  <a:sym typeface="Wingdings" pitchFamily="2" charset="2"/>
              </a:rPr>
              <a:t>	</a:t>
            </a:r>
            <a:r>
              <a:rPr lang="de-DE" sz="8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  <a:sym typeface="Wingdings" pitchFamily="2" charset="2"/>
              </a:rPr>
              <a:t>-&gt; </a:t>
            </a:r>
            <a:r>
              <a:rPr lang="de-DE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  <a:sym typeface="Wingdings" pitchFamily="2" charset="2"/>
              </a:rPr>
              <a:t>Trogtäler (U Täler: Gletscher)</a:t>
            </a:r>
          </a:p>
          <a:p>
            <a:pPr>
              <a:buNone/>
            </a:pPr>
            <a:endParaRPr lang="de-DE" sz="8000" dirty="0" smtClean="0">
              <a:solidFill>
                <a:schemeClr val="tx1">
                  <a:lumMod val="65000"/>
                  <a:lumOff val="35000"/>
                </a:schemeClr>
              </a:solidFill>
              <a:latin typeface="Comic Sans MS" pitchFamily="66" charset="0"/>
              <a:sym typeface="Wingdings" pitchFamily="2" charset="2"/>
            </a:endParaRPr>
          </a:p>
          <a:p>
            <a:pPr>
              <a:buNone/>
            </a:pPr>
            <a:r>
              <a:rPr lang="de-DE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  <a:sym typeface="Wingdings" pitchFamily="2" charset="2"/>
              </a:rPr>
              <a:t>	</a:t>
            </a:r>
            <a:r>
              <a:rPr lang="de-DE" sz="8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  <a:sym typeface="Wingdings" pitchFamily="2" charset="2"/>
              </a:rPr>
              <a:t>-&gt; </a:t>
            </a:r>
            <a:r>
              <a:rPr lang="de-DE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  <a:sym typeface="Wingdings" pitchFamily="2" charset="2"/>
              </a:rPr>
              <a:t>Sohlentäler (Fluss + </a:t>
            </a:r>
            <a:r>
              <a:rPr lang="de-DE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  <a:sym typeface="Wingdings" pitchFamily="2" charset="2"/>
              </a:rPr>
              <a:t>Ablagerungen)</a:t>
            </a:r>
            <a:endParaRPr lang="de-DE" sz="8000" dirty="0" smtClean="0">
              <a:solidFill>
                <a:schemeClr val="tx1">
                  <a:lumMod val="65000"/>
                  <a:lumOff val="35000"/>
                </a:schemeClr>
              </a:solidFill>
              <a:latin typeface="Comic Sans MS" pitchFamily="66" charset="0"/>
              <a:sym typeface="Wingdings" pitchFamily="2" charset="2"/>
            </a:endParaRPr>
          </a:p>
          <a:p>
            <a:endParaRPr lang="de-DE" sz="8000" dirty="0" smtClean="0">
              <a:latin typeface="Comic Sans MS" pitchFamily="66" charset="0"/>
              <a:sym typeface="Wingdings" pitchFamily="2" charset="2"/>
            </a:endParaRPr>
          </a:p>
          <a:p>
            <a:r>
              <a:rPr lang="de-DE" sz="8000" dirty="0" smtClean="0">
                <a:latin typeface="Comic Sans MS" pitchFamily="66" charset="0"/>
                <a:sym typeface="Wingdings" pitchFamily="2" charset="2"/>
              </a:rPr>
              <a:t>Frostsprengung </a:t>
            </a:r>
          </a:p>
          <a:p>
            <a:pPr>
              <a:buNone/>
            </a:pPr>
            <a:endParaRPr lang="de-DE" sz="8000" dirty="0" smtClean="0">
              <a:latin typeface="Comic Sans MS" pitchFamily="66" charset="0"/>
              <a:sym typeface="Wingdings" pitchFamily="2" charset="2"/>
            </a:endParaRPr>
          </a:p>
          <a:p>
            <a:pPr>
              <a:buNone/>
            </a:pPr>
            <a:r>
              <a:rPr lang="de-DE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  <a:sym typeface="Wingdings" pitchFamily="2" charset="2"/>
              </a:rPr>
              <a:t>	</a:t>
            </a:r>
            <a:r>
              <a:rPr lang="de-DE" sz="8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  <a:sym typeface="Wingdings" pitchFamily="2" charset="2"/>
              </a:rPr>
              <a:t>-&gt;</a:t>
            </a:r>
            <a:r>
              <a:rPr lang="de-DE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  <a:sym typeface="Wingdings" pitchFamily="2" charset="2"/>
              </a:rPr>
              <a:t> Geröllfelder </a:t>
            </a:r>
          </a:p>
          <a:p>
            <a:pPr>
              <a:buNone/>
            </a:pPr>
            <a:r>
              <a:rPr lang="de-DE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  <a:sym typeface="Wingdings" pitchFamily="2" charset="2"/>
              </a:rPr>
              <a:t>		</a:t>
            </a:r>
            <a:r>
              <a:rPr lang="de-DE" sz="7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mic Sans MS" pitchFamily="66" charset="0"/>
                <a:sym typeface="Wingdings" pitchFamily="2" charset="2"/>
              </a:rPr>
              <a:t>-&gt; Gefahren für Wanderer</a:t>
            </a:r>
            <a:endParaRPr lang="de-DE" sz="8000" dirty="0" smtClean="0">
              <a:solidFill>
                <a:schemeClr val="tx1">
                  <a:lumMod val="65000"/>
                  <a:lumOff val="35000"/>
                </a:schemeClr>
              </a:solidFill>
              <a:latin typeface="Comic Sans MS" pitchFamily="66" charset="0"/>
              <a:sym typeface="Wingdings" pitchFamily="2" charset="2"/>
            </a:endParaRPr>
          </a:p>
          <a:p>
            <a:pPr>
              <a:buNone/>
            </a:pPr>
            <a:r>
              <a:rPr lang="de-DE" sz="8000" dirty="0">
                <a:latin typeface="Comic Sans MS" pitchFamily="66" charset="0"/>
                <a:sym typeface="Wingdings" pitchFamily="2" charset="2"/>
              </a:rPr>
              <a:t>	</a:t>
            </a:r>
            <a:endParaRPr lang="de-DE" sz="6400" dirty="0" smtClean="0">
              <a:latin typeface="Comic Sans MS" pitchFamily="66" charset="0"/>
              <a:sym typeface="Wingdings" pitchFamily="2" charset="2"/>
            </a:endParaRPr>
          </a:p>
          <a:p>
            <a:endParaRPr lang="de-DE" sz="3600" dirty="0">
              <a:latin typeface="Comic Sans MS" pitchFamily="66" charset="0"/>
              <a:sym typeface="Wingdings" pitchFamily="2" charset="2"/>
            </a:endParaRPr>
          </a:p>
          <a:p>
            <a:endParaRPr lang="de-DE" sz="3600" dirty="0" smtClean="0">
              <a:latin typeface="Comic Sans MS" pitchFamily="66" charset="0"/>
              <a:sym typeface="Wingdings" pitchFamily="2" charset="2"/>
            </a:endParaRPr>
          </a:p>
          <a:p>
            <a:endParaRPr lang="de-DE" sz="2200" dirty="0" smtClean="0">
              <a:latin typeface="Comic Sans MS" pitchFamily="66" charset="0"/>
              <a:sym typeface="Wingdings" pitchFamily="2" charset="2"/>
            </a:endParaRPr>
          </a:p>
          <a:p>
            <a:endParaRPr lang="de-DE" sz="2400" dirty="0" smtClean="0">
              <a:latin typeface="Comic Sans MS" pitchFamily="66" charset="0"/>
              <a:sym typeface="Wingdings" pitchFamily="2" charset="2"/>
            </a:endParaRPr>
          </a:p>
          <a:p>
            <a:endParaRPr lang="de-DE" sz="2000" dirty="0">
              <a:latin typeface="Comic Sans MS" pitchFamily="66" charset="0"/>
              <a:sym typeface="Wingdings" pitchFamily="2" charset="2"/>
            </a:endParaRPr>
          </a:p>
          <a:p>
            <a:endParaRPr lang="de-DE" sz="2000" dirty="0" smtClean="0">
              <a:latin typeface="Comic Sans MS" pitchFamily="66" charset="0"/>
              <a:sym typeface="Wingdings" pitchFamily="2" charset="2"/>
            </a:endParaRPr>
          </a:p>
          <a:p>
            <a:endParaRPr lang="de-DE" sz="2000" dirty="0">
              <a:latin typeface="Comic Sans MS" pitchFamily="66" charset="0"/>
              <a:sym typeface="Wingdings" pitchFamily="2" charset="2"/>
            </a:endParaRPr>
          </a:p>
          <a:p>
            <a:pPr>
              <a:buNone/>
            </a:pPr>
            <a:endParaRPr lang="de-DE" sz="2000" dirty="0" smtClean="0">
              <a:latin typeface="Comic Sans MS" pitchFamily="66" charset="0"/>
              <a:sym typeface="Wingdings" pitchFamily="2" charset="2"/>
            </a:endParaRPr>
          </a:p>
          <a:p>
            <a:pPr>
              <a:buNone/>
            </a:pPr>
            <a:r>
              <a:rPr lang="de-DE" sz="1200" dirty="0" smtClean="0">
                <a:latin typeface="Comic Sans MS" pitchFamily="66" charset="0"/>
                <a:sym typeface="Wingdings" pitchFamily="2" charset="2"/>
              </a:rPr>
              <a:t/>
            </a:r>
            <a:br>
              <a:rPr lang="de-DE" sz="1200" dirty="0" smtClean="0">
                <a:latin typeface="Comic Sans MS" pitchFamily="66" charset="0"/>
                <a:sym typeface="Wingdings" pitchFamily="2" charset="2"/>
              </a:rPr>
            </a:br>
            <a:endParaRPr lang="de-DE" sz="1200" dirty="0" smtClean="0">
              <a:latin typeface="Comic Sans MS" pitchFamily="66" charset="0"/>
              <a:sym typeface="Wingdings" pitchFamily="2" charset="2"/>
            </a:endParaRPr>
          </a:p>
          <a:p>
            <a:pPr lvl="1">
              <a:buFont typeface="Arial" pitchFamily="34" charset="0"/>
              <a:buChar char="•"/>
            </a:pPr>
            <a:endParaRPr lang="de-DE" sz="1600" dirty="0" smtClean="0">
              <a:latin typeface="Comic Sans MS" pitchFamily="66" charset="0"/>
              <a:sym typeface="Wingdings" pitchFamily="2" charset="2"/>
            </a:endParaRPr>
          </a:p>
          <a:p>
            <a:pPr lvl="1"/>
            <a:endParaRPr lang="de-DE" sz="1600" dirty="0" smtClean="0">
              <a:latin typeface="Comic Sans MS" pitchFamily="66" charset="0"/>
              <a:sym typeface="Wingdings" pitchFamily="2" charset="2"/>
            </a:endParaRPr>
          </a:p>
          <a:p>
            <a:pPr lvl="1"/>
            <a:endParaRPr lang="de-DE" sz="1600" dirty="0" smtClean="0">
              <a:latin typeface="Comic Sans MS" pitchFamily="66" charset="0"/>
              <a:sym typeface="Wingdings" pitchFamily="2" charset="2"/>
            </a:endParaRPr>
          </a:p>
          <a:p>
            <a:pPr lvl="1"/>
            <a:endParaRPr lang="de-DE" sz="1600" dirty="0" smtClean="0">
              <a:latin typeface="Comic Sans MS" pitchFamily="66" charset="0"/>
              <a:sym typeface="Wingdings" pitchFamily="2" charset="2"/>
            </a:endParaRPr>
          </a:p>
          <a:p>
            <a:pPr lvl="1"/>
            <a:endParaRPr lang="de-DE" sz="1600" dirty="0" smtClean="0">
              <a:latin typeface="Comic Sans MS" pitchFamily="66" charset="0"/>
              <a:sym typeface="Wingdings" pitchFamily="2" charset="2"/>
            </a:endParaRPr>
          </a:p>
          <a:p>
            <a:pPr lvl="1"/>
            <a:endParaRPr lang="de-DE" sz="1600" dirty="0" smtClean="0">
              <a:latin typeface="Comic Sans MS" pitchFamily="66" charset="0"/>
              <a:sym typeface="Wingdings" pitchFamily="2" charset="2"/>
            </a:endParaRPr>
          </a:p>
          <a:p>
            <a:pPr lvl="1"/>
            <a:endParaRPr lang="de-DE" sz="1600" dirty="0" smtClean="0">
              <a:latin typeface="Comic Sans MS" pitchFamily="66" charset="0"/>
              <a:sym typeface="Wingdings" pitchFamily="2" charset="2"/>
            </a:endParaRPr>
          </a:p>
          <a:p>
            <a:pPr lvl="1"/>
            <a:endParaRPr lang="de-DE" sz="1600" dirty="0" smtClean="0">
              <a:latin typeface="Comic Sans MS" pitchFamily="66" charset="0"/>
              <a:sym typeface="Wingdings" pitchFamily="2" charset="2"/>
            </a:endParaRPr>
          </a:p>
          <a:p>
            <a:pPr lvl="1"/>
            <a:endParaRPr lang="de-DE" sz="1600" dirty="0" smtClean="0">
              <a:latin typeface="Comic Sans MS" pitchFamily="66" charset="0"/>
              <a:sym typeface="Wingdings" pitchFamily="2" charset="2"/>
            </a:endParaRPr>
          </a:p>
          <a:p>
            <a:pPr lvl="1"/>
            <a:endParaRPr lang="de-DE" sz="1600" dirty="0" smtClean="0">
              <a:latin typeface="Comic Sans MS" pitchFamily="66" charset="0"/>
              <a:sym typeface="Wingdings" pitchFamily="2" charset="2"/>
            </a:endParaRPr>
          </a:p>
          <a:p>
            <a:pPr lvl="1"/>
            <a:endParaRPr lang="de-DE" sz="1600" dirty="0">
              <a:latin typeface="Comic Sans MS" pitchFamily="66" charset="0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Christian\Desktop\Christian\Bilder\Alpenüberquerung 2017\P10503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>
                <a:latin typeface="Comic Sans MS" pitchFamily="66" charset="0"/>
              </a:rPr>
              <a:t>Landwirtschaft</a:t>
            </a:r>
          </a:p>
          <a:p>
            <a:pPr lvl="1"/>
            <a:endParaRPr lang="de-DE" sz="2000" dirty="0" smtClean="0">
              <a:latin typeface="Comic Sans MS" pitchFamily="66" charset="0"/>
            </a:endParaRPr>
          </a:p>
          <a:p>
            <a:pPr lvl="1"/>
            <a:r>
              <a:rPr lang="de-DE" sz="2000" dirty="0" smtClean="0">
                <a:latin typeface="Comic Sans MS" pitchFamily="66" charset="0"/>
              </a:rPr>
              <a:t>Weidewirtschaft</a:t>
            </a:r>
          </a:p>
          <a:p>
            <a:pPr lvl="1"/>
            <a:endParaRPr lang="de-DE" sz="2000" dirty="0" smtClean="0">
              <a:latin typeface="Comic Sans MS" pitchFamily="66" charset="0"/>
            </a:endParaRPr>
          </a:p>
          <a:p>
            <a:pPr lvl="1"/>
            <a:r>
              <a:rPr lang="de-DE" sz="2000" dirty="0" smtClean="0">
                <a:latin typeface="Comic Sans MS" pitchFamily="66" charset="0"/>
              </a:rPr>
              <a:t>Plantagen</a:t>
            </a:r>
          </a:p>
          <a:p>
            <a:pPr lvl="1"/>
            <a:endParaRPr lang="de-DE" sz="2000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Christian\Desktop\Christian\Bilder\Alpenüberquerung 2017\P1050115 - Kopie - Kopi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Christian\Desktop\Christian\Bilder\Alpenüberquerung 2017\P105047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" name="Legende mit Pfeil nach unten 9"/>
          <p:cNvSpPr/>
          <p:nvPr/>
        </p:nvSpPr>
        <p:spPr>
          <a:xfrm>
            <a:off x="3275856" y="1916832"/>
            <a:ext cx="1944216" cy="1512168"/>
          </a:xfrm>
          <a:prstGeom prst="down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smtClean="0">
                <a:latin typeface="Comic Sans MS" pitchFamily="66" charset="0"/>
              </a:rPr>
              <a:t> Weinberge</a:t>
            </a:r>
            <a:endParaRPr lang="de-DE" sz="2400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>
                <a:latin typeface="Comic Sans MS" pitchFamily="66" charset="0"/>
              </a:rPr>
              <a:t>Hütten</a:t>
            </a:r>
          </a:p>
          <a:p>
            <a:pPr>
              <a:buNone/>
            </a:pPr>
            <a:r>
              <a:rPr lang="de-DE" sz="2400" dirty="0" smtClean="0">
                <a:latin typeface="Comic Sans MS" pitchFamily="66" charset="0"/>
              </a:rPr>
              <a:t>	</a:t>
            </a:r>
            <a:endParaRPr lang="de-DE" sz="2400" dirty="0" smtClean="0">
              <a:latin typeface="Comic Sans MS" pitchFamily="66" charset="0"/>
            </a:endParaRPr>
          </a:p>
          <a:p>
            <a:pPr>
              <a:buNone/>
            </a:pPr>
            <a:r>
              <a:rPr lang="de-DE" sz="2400" dirty="0" smtClean="0">
                <a:latin typeface="Comic Sans MS" pitchFamily="66" charset="0"/>
              </a:rPr>
              <a:t>	</a:t>
            </a:r>
            <a:r>
              <a:rPr lang="de-DE" sz="2400" dirty="0" smtClean="0">
                <a:latin typeface="Comic Sans MS" pitchFamily="66" charset="0"/>
              </a:rPr>
              <a:t>sind auf sauberes Wasser, oft aus Seen, angewiesen</a:t>
            </a:r>
          </a:p>
          <a:p>
            <a:pPr>
              <a:buNone/>
            </a:pPr>
            <a:r>
              <a:rPr lang="de-DE" sz="2400" dirty="0" smtClean="0">
                <a:latin typeface="Comic Sans MS" pitchFamily="66" charset="0"/>
              </a:rPr>
              <a:t>	</a:t>
            </a:r>
          </a:p>
          <a:p>
            <a:pPr>
              <a:buNone/>
            </a:pPr>
            <a:r>
              <a:rPr lang="de-DE" sz="2400" dirty="0" smtClean="0">
                <a:latin typeface="Comic Sans MS" pitchFamily="66" charset="0"/>
              </a:rPr>
              <a:t>	-&gt; Badeverbot ;)</a:t>
            </a:r>
          </a:p>
          <a:p>
            <a:pPr>
              <a:buNone/>
            </a:pPr>
            <a:endParaRPr lang="de-DE" sz="2400" dirty="0" smtClean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Bildergebnis für flaggerschartenhüt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696" y="0"/>
            <a:ext cx="1219047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hristian\Desktop\Christian\Bilder\Alpenüberquerung 2017\P1050339 - Kopi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hristian\Desktop\Christian\Bilder\Alpenüberquerung 2017\P1050071 - Kopie - Kopi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r>
              <a:rPr lang="de-DE" sz="2400" dirty="0" smtClean="0">
                <a:latin typeface="Comic Sans MS" pitchFamily="66" charset="0"/>
              </a:rPr>
              <a:t>Schneeschmelze, Unwetter </a:t>
            </a:r>
          </a:p>
          <a:p>
            <a:pPr>
              <a:buNone/>
            </a:pPr>
            <a:r>
              <a:rPr lang="de-DE" sz="2400" dirty="0" smtClean="0">
                <a:latin typeface="Comic Sans MS" pitchFamily="66" charset="0"/>
              </a:rPr>
              <a:t>	</a:t>
            </a:r>
            <a:r>
              <a:rPr lang="de-DE" sz="1800" dirty="0" smtClean="0">
                <a:latin typeface="Comic Sans MS" pitchFamily="66" charset="0"/>
              </a:rPr>
              <a:t>(begünstigt durch Rodung,…)</a:t>
            </a:r>
            <a:endParaRPr lang="de-DE" sz="2400" dirty="0" smtClean="0">
              <a:latin typeface="Comic Sans MS" pitchFamily="66" charset="0"/>
            </a:endParaRPr>
          </a:p>
          <a:p>
            <a:pPr>
              <a:buNone/>
            </a:pPr>
            <a:r>
              <a:rPr lang="de-DE" sz="2400" dirty="0" smtClean="0">
                <a:latin typeface="Comic Sans MS" pitchFamily="66" charset="0"/>
              </a:rPr>
              <a:t>	</a:t>
            </a:r>
          </a:p>
          <a:p>
            <a:pPr>
              <a:buNone/>
            </a:pPr>
            <a:r>
              <a:rPr lang="de-DE" sz="2400" dirty="0" smtClean="0">
                <a:latin typeface="Comic Sans MS" pitchFamily="66" charset="0"/>
              </a:rPr>
              <a:t>	-&gt;	Erdrutsche</a:t>
            </a:r>
          </a:p>
          <a:p>
            <a:pPr>
              <a:buNone/>
            </a:pPr>
            <a:endParaRPr lang="de-DE" sz="2400" dirty="0" smtClean="0">
              <a:latin typeface="Comic Sans MS" pitchFamily="66" charset="0"/>
            </a:endParaRPr>
          </a:p>
          <a:p>
            <a:pPr>
              <a:buNone/>
            </a:pPr>
            <a:r>
              <a:rPr lang="de-DE" sz="2400" dirty="0" smtClean="0">
                <a:latin typeface="Comic Sans MS" pitchFamily="66" charset="0"/>
              </a:rPr>
              <a:t>	-&gt;	Überschwemmungen</a:t>
            </a:r>
          </a:p>
          <a:p>
            <a:endParaRPr lang="de-DE" sz="2400" dirty="0" smtClean="0">
              <a:latin typeface="Comic Sans MS" pitchFamily="66" charset="0"/>
            </a:endParaRPr>
          </a:p>
          <a:p>
            <a:r>
              <a:rPr lang="de-DE" sz="2400" dirty="0" smtClean="0">
                <a:latin typeface="Comic Sans MS" pitchFamily="66" charset="0"/>
              </a:rPr>
              <a:t>Kanalisation</a:t>
            </a:r>
          </a:p>
          <a:p>
            <a:pPr>
              <a:buNone/>
            </a:pPr>
            <a:r>
              <a:rPr lang="de-DE" sz="2400" dirty="0" smtClean="0">
                <a:latin typeface="Comic Sans MS" pitchFamily="66" charset="0"/>
              </a:rPr>
              <a:t>	</a:t>
            </a:r>
          </a:p>
          <a:p>
            <a:pPr>
              <a:buNone/>
            </a:pPr>
            <a:r>
              <a:rPr lang="de-DE" sz="2400" dirty="0" smtClean="0">
                <a:latin typeface="Comic Sans MS" pitchFamily="66" charset="0"/>
              </a:rPr>
              <a:t>	-&gt;	Überschwemmungen, Trockenheit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 smtClean="0">
                <a:latin typeface="Comic Sans MS" pitchFamily="66" charset="0"/>
              </a:rPr>
              <a:t>Trink- und Nutzwasser</a:t>
            </a:r>
            <a:endParaRPr lang="de-DE" sz="4000" b="1" dirty="0">
              <a:latin typeface="Comic Sans MS" pitchFamily="66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>
              <a:latin typeface="Comic Sans MS" pitchFamily="66" charset="0"/>
            </a:endParaRPr>
          </a:p>
          <a:p>
            <a:r>
              <a:rPr lang="de-DE" sz="2400" dirty="0" smtClean="0">
                <a:latin typeface="Comic Sans MS" pitchFamily="66" charset="0"/>
              </a:rPr>
              <a:t>Formen des Wassers in den Alpen</a:t>
            </a:r>
          </a:p>
          <a:p>
            <a:endParaRPr lang="de-DE" sz="2400" dirty="0" smtClean="0">
              <a:latin typeface="Comic Sans MS" pitchFamily="66" charset="0"/>
            </a:endParaRPr>
          </a:p>
          <a:p>
            <a:pPr lvl="1"/>
            <a:r>
              <a:rPr lang="de-DE" sz="2000" dirty="0" smtClean="0">
                <a:latin typeface="Comic Sans MS" pitchFamily="66" charset="0"/>
              </a:rPr>
              <a:t>Flüsse</a:t>
            </a:r>
          </a:p>
          <a:p>
            <a:pPr lvl="1"/>
            <a:r>
              <a:rPr lang="de-DE" sz="2000" dirty="0" smtClean="0">
                <a:latin typeface="Comic Sans MS" pitchFamily="66" charset="0"/>
              </a:rPr>
              <a:t>Bäche</a:t>
            </a:r>
          </a:p>
          <a:p>
            <a:pPr lvl="1"/>
            <a:r>
              <a:rPr lang="de-DE" sz="2000" dirty="0" smtClean="0">
                <a:latin typeface="Comic Sans MS" pitchFamily="66" charset="0"/>
              </a:rPr>
              <a:t>Seen</a:t>
            </a:r>
          </a:p>
          <a:p>
            <a:pPr lvl="1"/>
            <a:r>
              <a:rPr lang="de-DE" sz="2000" dirty="0" smtClean="0">
                <a:latin typeface="Comic Sans MS" pitchFamily="66" charset="0"/>
              </a:rPr>
              <a:t>Schnee/ Eis/ Gletscher</a:t>
            </a:r>
            <a:endParaRPr lang="de-DE" sz="1600" dirty="0" smtClean="0">
              <a:latin typeface="Comic Sans MS" pitchFamily="66" charset="0"/>
            </a:endParaRPr>
          </a:p>
          <a:p>
            <a:endParaRPr lang="de-DE" sz="2000" dirty="0">
              <a:latin typeface="Comic Sans MS" pitchFamily="66" charset="0"/>
            </a:endParaRPr>
          </a:p>
          <a:p>
            <a:endParaRPr lang="de-DE" sz="2000" dirty="0" smtClean="0">
              <a:latin typeface="Comic Sans MS" pitchFamily="66" charset="0"/>
            </a:endParaRPr>
          </a:p>
          <a:p>
            <a:endParaRPr lang="de-DE" sz="2000" dirty="0" smtClean="0">
              <a:latin typeface="Comic Sans MS" pitchFamily="66" charset="0"/>
            </a:endParaRPr>
          </a:p>
          <a:p>
            <a:endParaRPr lang="de-DE" sz="2000" dirty="0">
              <a:latin typeface="Comic Sans MS" pitchFamily="66" charset="0"/>
            </a:endParaRPr>
          </a:p>
          <a:p>
            <a:endParaRPr lang="de-DE" sz="2000" dirty="0">
              <a:latin typeface="Comic Sans MS" pitchFamily="66" charset="0"/>
            </a:endParaRPr>
          </a:p>
          <a:p>
            <a:endParaRPr lang="de-DE" sz="20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C:\Users\Christian\Desktop\Christian\Bilder\Alpenüberquerung 2017\P1050476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hristian\Desktop\Christian\Bilder\Alpenüberquerung 2017\P105026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hristian\Desktop\Christian\Bilder\Alpenüberquerung 2017\P1050289 - Kopi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</Words>
  <Application>Microsoft Office PowerPoint</Application>
  <PresentationFormat>Bildschirmpräsentation (4:3)</PresentationFormat>
  <Paragraphs>65</Paragraphs>
  <Slides>15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Larissa-Design</vt:lpstr>
      <vt:lpstr>Wasser als Geofaktor</vt:lpstr>
      <vt:lpstr>Folie 2</vt:lpstr>
      <vt:lpstr>Folie 3</vt:lpstr>
      <vt:lpstr>Folie 4</vt:lpstr>
      <vt:lpstr>Folie 5</vt:lpstr>
      <vt:lpstr>Trink- und Nutzwasser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Wasser als Geofaktor</dc:title>
  <dc:creator>Christian</dc:creator>
  <cp:lastModifiedBy>Klaus</cp:lastModifiedBy>
  <cp:revision>48</cp:revision>
  <dcterms:created xsi:type="dcterms:W3CDTF">2017-09-23T13:44:41Z</dcterms:created>
  <dcterms:modified xsi:type="dcterms:W3CDTF">2017-09-24T20:53:13Z</dcterms:modified>
</cp:coreProperties>
</file>